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1" r:id="rId6"/>
    <p:sldId id="268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23F"/>
    <a:srgbClr val="F1B86B"/>
    <a:srgbClr val="FCF9D2"/>
    <a:srgbClr val="F6F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7.8.2020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bg/url?sa=i&amp;url=https://suiskar.com/2018/09/17/17-%D1%81%D0%B5%D0%BF%D1%82%D0%B5%D0%BC%D0%B2%D1%80%D0%B8-2018-%D0%B3-%D0%BF%D1%8A%D1%80%D0%B2%D0%B8-%D1%83%D1%87%D0%B8%D0%BB%D0%B8%D1%89%D0%B5%D0%BD-%D0%B7%D0%B2%D1%8A%D0%BD%D0%B5%D1%86/&amp;psig=AOvVaw3cyUoL_kEt2AxvQKCZZhcL&amp;ust=1595364686567000&amp;source=images&amp;cd=vfe&amp;ved=0CAIQjRxqFwoTCJCY4Oba3OoCFQAAAAAdAAAAABA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49937" y="2852936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Необходими учебни помагала за 1. клас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 descr="17 септември 2018 г. – първи училищен звънец – СУ &quot;Христо Смирненски&quot;  гр.Искър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465">
            <a:off x="6502621" y="464696"/>
            <a:ext cx="1285240" cy="1786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3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Английски език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HELLO!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</a:t>
            </a:r>
            <a:r>
              <a:rPr lang="en-US" dirty="0" smtClean="0"/>
              <a:t>English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</a:t>
            </a:r>
            <a:r>
              <a:rPr lang="en-US" dirty="0" smtClean="0"/>
              <a:t>Writing </a:t>
            </a:r>
            <a:r>
              <a:rPr lang="en-US" dirty="0"/>
              <a:t>Book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</a:t>
            </a:r>
            <a:r>
              <a:rPr lang="en-US" dirty="0" smtClean="0"/>
              <a:t>for </a:t>
            </a: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grade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 </a:t>
            </a:r>
          </a:p>
          <a:p>
            <a:r>
              <a:rPr lang="bg-BG" b="1" dirty="0"/>
              <a:t>Автори:</a:t>
            </a:r>
          </a:p>
          <a:p>
            <a:pPr marL="0" indent="0">
              <a:buNone/>
            </a:pPr>
            <a:r>
              <a:rPr lang="bg-BG" dirty="0" smtClean="0"/>
              <a:t>     Емилия </a:t>
            </a:r>
            <a:r>
              <a:rPr lang="bg-BG" dirty="0"/>
              <a:t>Колева</a:t>
            </a:r>
          </a:p>
          <a:p>
            <a:pPr marL="0" indent="0">
              <a:buNone/>
            </a:pPr>
            <a:r>
              <a:rPr lang="bg-BG" dirty="0" smtClean="0"/>
              <a:t>     Елка </a:t>
            </a:r>
            <a:r>
              <a:rPr lang="bg-BG" dirty="0"/>
              <a:t>Ставрева</a:t>
            </a:r>
          </a:p>
          <a:p>
            <a:pPr marL="0" indent="0">
              <a:buNone/>
            </a:pPr>
            <a:r>
              <a:rPr lang="bg-BG" dirty="0"/>
              <a:t> </a:t>
            </a:r>
          </a:p>
          <a:p>
            <a:r>
              <a:rPr lang="bg-BG" b="1" dirty="0"/>
              <a:t>Издателство:</a:t>
            </a:r>
          </a:p>
          <a:p>
            <a:pPr marL="0" indent="0">
              <a:buNone/>
            </a:pPr>
            <a:r>
              <a:rPr lang="bg-BG" dirty="0" smtClean="0"/>
              <a:t>     ПРОСВЕТА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Основано </a:t>
            </a:r>
            <a:r>
              <a:rPr lang="bg-BG" dirty="0"/>
              <a:t>1945</a:t>
            </a:r>
          </a:p>
          <a:p>
            <a:endParaRPr lang="bg-BG" dirty="0"/>
          </a:p>
        </p:txBody>
      </p:sp>
      <p:pic>
        <p:nvPicPr>
          <p:cNvPr id="5" name="Контейнер за съдържание 4" descr="https://scontent.fsof10-1.fna.fbcdn.net/v/t1.15752-9/110893032_1230730243938909_8291787864289083512_n.jpg?_nc_cat=109&amp;_nc_sid=b96e70&amp;_nc_ohc=K_dp8VDOhgcAX9prxqp&amp;_nc_ht=scontent.fsof10-1.fna&amp;oh=08a84d52a667e18ebbf72ff1e18b4ab6&amp;oe=5F416DBE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1" y="1600200"/>
            <a:ext cx="339703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7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Български език и литература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solidFill>
            <a:srgbClr val="FCF9D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bg-BG" dirty="0"/>
              <a:t>Езикови задачи за 1. клас</a:t>
            </a:r>
          </a:p>
          <a:p>
            <a:pPr marL="0" indent="0">
              <a:buNone/>
            </a:pPr>
            <a:r>
              <a:rPr lang="bg-BG" dirty="0"/>
              <a:t> </a:t>
            </a:r>
          </a:p>
          <a:p>
            <a:r>
              <a:rPr lang="bg-BG" b="1" dirty="0"/>
              <a:t>Автори: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Красимира </a:t>
            </a:r>
            <a:r>
              <a:rPr lang="bg-BG" dirty="0"/>
              <a:t>Брайкова</a:t>
            </a:r>
          </a:p>
          <a:p>
            <a:pPr marL="0" indent="0">
              <a:buNone/>
            </a:pPr>
            <a:r>
              <a:rPr lang="bg-BG" dirty="0" smtClean="0"/>
              <a:t>    Донка Диварова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Росица </a:t>
            </a:r>
            <a:r>
              <a:rPr lang="bg-BG" dirty="0"/>
              <a:t>Цанева                   </a:t>
            </a:r>
          </a:p>
          <a:p>
            <a:pPr marL="0" indent="0">
              <a:buNone/>
            </a:pPr>
            <a:r>
              <a:rPr lang="bg-BG" dirty="0"/>
              <a:t> </a:t>
            </a:r>
          </a:p>
          <a:p>
            <a:r>
              <a:rPr lang="bg-BG" b="1" dirty="0"/>
              <a:t>Издателство: 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ПРОСВЕТА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Основано </a:t>
            </a:r>
            <a:r>
              <a:rPr lang="bg-BG" dirty="0"/>
              <a:t>1945 </a:t>
            </a: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1" y="1600200"/>
            <a:ext cx="3389757" cy="45259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49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dirty="0" smtClean="0"/>
              <a:t>Български език и литература - ИУЧ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bg-BG" dirty="0"/>
              <a:t>Български език и литература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bg-BG" dirty="0" smtClean="0"/>
              <a:t>Учебно </a:t>
            </a:r>
            <a:r>
              <a:rPr lang="bg-BG" dirty="0"/>
              <a:t>помагало за </a:t>
            </a:r>
            <a:r>
              <a:rPr lang="en-US" dirty="0" smtClean="0"/>
              <a:t>        </a:t>
            </a:r>
            <a:r>
              <a:rPr lang="bg-BG" dirty="0" smtClean="0"/>
              <a:t>избираемите </a:t>
            </a:r>
            <a:r>
              <a:rPr lang="bg-BG" dirty="0"/>
              <a:t>учебни часове 1. </a:t>
            </a:r>
            <a:r>
              <a:rPr lang="bg-BG" dirty="0" smtClean="0"/>
              <a:t>клас</a:t>
            </a:r>
            <a:endParaRPr lang="bg-BG" dirty="0"/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Автори: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Пенка </a:t>
            </a:r>
            <a:r>
              <a:rPr lang="bg-BG" dirty="0"/>
              <a:t>Димитрова</a:t>
            </a:r>
          </a:p>
          <a:p>
            <a:pPr marL="0" indent="0">
              <a:buNone/>
            </a:pPr>
            <a:r>
              <a:rPr lang="bg-BG" dirty="0" smtClean="0"/>
              <a:t>     Мария Бончева</a:t>
            </a:r>
          </a:p>
          <a:p>
            <a:pPr marL="0" indent="0">
              <a:buNone/>
            </a:pPr>
            <a:r>
              <a:rPr lang="bg-BG" dirty="0"/>
              <a:t> </a:t>
            </a:r>
          </a:p>
          <a:p>
            <a:r>
              <a:rPr lang="bg-BG" b="1" dirty="0"/>
              <a:t>Издателство: 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 Просвета  </a:t>
            </a:r>
            <a:r>
              <a:rPr lang="bg-BG" dirty="0"/>
              <a:t>ПЛЮС</a:t>
            </a:r>
          </a:p>
          <a:p>
            <a:pPr marL="0" indent="0">
              <a:buNone/>
            </a:pPr>
            <a:r>
              <a:rPr lang="bg-BG" dirty="0" smtClean="0"/>
              <a:t>     София                 </a:t>
            </a:r>
            <a:endParaRPr lang="bg-BG" dirty="0"/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76" y="1600200"/>
            <a:ext cx="322224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9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Писане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Тетрадка с упражнения по писане за 1. клас №1, 2, 3</a:t>
            </a:r>
          </a:p>
          <a:p>
            <a:endParaRPr lang="bg-BG" dirty="0"/>
          </a:p>
          <a:p>
            <a:r>
              <a:rPr lang="bg-BG" dirty="0" smtClean="0"/>
              <a:t>Издателство:</a:t>
            </a:r>
          </a:p>
          <a:p>
            <a:pPr marL="0" indent="0">
              <a:buNone/>
            </a:pPr>
            <a:r>
              <a:rPr lang="bg-BG" dirty="0" smtClean="0"/>
              <a:t>    КРОНОС</a:t>
            </a:r>
            <a:endParaRPr lang="bg-BG" dirty="0"/>
          </a:p>
        </p:txBody>
      </p:sp>
      <p:pic>
        <p:nvPicPr>
          <p:cNvPr id="1026" name="Picture 2" descr="https://scontent.fsof10-1.fna.fbcdn.net/v/t1.15752-9/116098558_958516664575003_596944676427701004_n.jpg?_nc_cat=107&amp;_nc_sid=b96e70&amp;_nc_ohc=W6OLtf7px0MAX8J67Lg&amp;_nc_ht=scontent.fsof10-1.fna&amp;oh=bbc79b72b22b2045ed008000ab63b952&amp;oe=5F4456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31810"/>
            <a:ext cx="1728192" cy="24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sof10-1.fna.fbcdn.net/v/t1.15752-9/115800351_419900175563989_3935015414208335536_n.jpg?_nc_cat=105&amp;_nc_sid=b96e70&amp;_nc_ohc=9-cj9BtgmMcAX_8eWWy&amp;_nc_ht=scontent.fsof10-1.fna&amp;oh=24e6d4f6e2b2dde3d0c4dfa00bab73f7&amp;oe=5F43DB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43" y="4114698"/>
            <a:ext cx="1872208" cy="269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sof10-1.fna.fbcdn.net/v/t1.15752-9/109838973_289468082327298_4675374836179566347_n.jpg?_nc_cat=105&amp;_nc_sid=b96e70&amp;_nc_ohc=X-M7dH0qZzcAX82-qH4&amp;_nc_ht=scontent.fsof10-1.fna&amp;oh=2e26c759513fe8a54a84b6366f6de7bd&amp;oe=5F445E4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8" y="1521435"/>
            <a:ext cx="1746302" cy="24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Математика</a:t>
            </a:r>
            <a:endParaRPr lang="bg-BG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g-BG" dirty="0"/>
              <a:t>Сборник по математика</a:t>
            </a:r>
          </a:p>
          <a:p>
            <a:pPr marL="0" indent="0">
              <a:buNone/>
            </a:pPr>
            <a:r>
              <a:rPr lang="bg-BG" dirty="0" smtClean="0"/>
              <a:t>     за </a:t>
            </a:r>
            <a:r>
              <a:rPr lang="bg-BG" dirty="0"/>
              <a:t>1. Клас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Автори:</a:t>
            </a:r>
          </a:p>
          <a:p>
            <a:pPr marL="0" indent="0">
              <a:buNone/>
            </a:pPr>
            <a:r>
              <a:rPr lang="bg-BG" dirty="0" smtClean="0"/>
              <a:t>    Владимира </a:t>
            </a:r>
            <a:r>
              <a:rPr lang="bg-BG" dirty="0"/>
              <a:t>Ангелова</a:t>
            </a:r>
          </a:p>
          <a:p>
            <a:pPr marL="0" indent="0">
              <a:buNone/>
            </a:pPr>
            <a:r>
              <a:rPr lang="bg-BG" dirty="0" smtClean="0"/>
              <a:t>    Катя Георгиева</a:t>
            </a:r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Жана </a:t>
            </a:r>
            <a:r>
              <a:rPr lang="bg-BG" dirty="0"/>
              <a:t>Колева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Издателство:</a:t>
            </a:r>
          </a:p>
          <a:p>
            <a:pPr marL="0" indent="0">
              <a:buNone/>
            </a:pPr>
            <a:r>
              <a:rPr lang="bg-BG" dirty="0" smtClean="0"/>
              <a:t>     ПРОСВЕТА </a:t>
            </a:r>
            <a:r>
              <a:rPr lang="bg-BG" dirty="0"/>
              <a:t>ПЛЮС</a:t>
            </a:r>
          </a:p>
        </p:txBody>
      </p:sp>
      <p:pic>
        <p:nvPicPr>
          <p:cNvPr id="8" name="Контейнер за съдържание 7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8" y="1600200"/>
            <a:ext cx="3392583" cy="45259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8070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dirty="0" smtClean="0"/>
              <a:t>Математика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Тетрадка </a:t>
            </a:r>
          </a:p>
          <a:p>
            <a:pPr marL="0" indent="0">
              <a:buNone/>
            </a:pPr>
            <a:r>
              <a:rPr lang="bg-BG" dirty="0" smtClean="0"/>
              <a:t>за упражнение по       математика за първи клас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b="1" dirty="0" smtClean="0"/>
              <a:t>Издателство:</a:t>
            </a:r>
          </a:p>
          <a:p>
            <a:pPr marL="0" indent="0">
              <a:buNone/>
            </a:pPr>
            <a:r>
              <a:rPr lang="bg-BG" sz="2600" dirty="0" smtClean="0"/>
              <a:t>ПРОСВЕТА</a:t>
            </a:r>
          </a:p>
          <a:p>
            <a:pPr marL="0" indent="0">
              <a:buNone/>
            </a:pPr>
            <a:r>
              <a:rPr lang="bg-BG" sz="2600" dirty="0" smtClean="0"/>
              <a:t>Основано 1945</a:t>
            </a:r>
            <a:endParaRPr lang="bg-BG" sz="2600" dirty="0"/>
          </a:p>
        </p:txBody>
      </p:sp>
      <p:pic>
        <p:nvPicPr>
          <p:cNvPr id="5" name="Контейнер за съдържание 4" descr="https://scontent.fsof10-1.fna.fbcdn.net/v/t1.15752-9/116341306_280094549963991_2542134028078114173_n.jpg?_nc_cat=105&amp;_nc_sid=b96e70&amp;_nc_ohc=kdxCGRtpNJoAX8fMIio&amp;_nc_ht=scontent.fsof10-1.fna&amp;oh=d3176f293fafb9c613375cfb6b79447c&amp;oe=5F41875B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44" y="1600200"/>
            <a:ext cx="3083312" cy="45259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75853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Музика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bg-BG" dirty="0"/>
              <a:t>Тетрадка по музика за първи клас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b="1" dirty="0" smtClean="0"/>
              <a:t>Автори: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 Пенка </a:t>
            </a:r>
            <a:r>
              <a:rPr lang="bg-BG" dirty="0"/>
              <a:t>Минчева</a:t>
            </a:r>
          </a:p>
          <a:p>
            <a:pPr marL="0" indent="0">
              <a:buNone/>
            </a:pPr>
            <a:r>
              <a:rPr lang="bg-BG" dirty="0" smtClean="0"/>
              <a:t>     Петя </a:t>
            </a:r>
            <a:r>
              <a:rPr lang="bg-BG" dirty="0"/>
              <a:t>Пехливанова</a:t>
            </a:r>
          </a:p>
          <a:p>
            <a:pPr marL="0" indent="0">
              <a:buNone/>
            </a:pPr>
            <a:r>
              <a:rPr lang="bg-BG" dirty="0" smtClean="0"/>
              <a:t>     Красимира </a:t>
            </a:r>
            <a:r>
              <a:rPr lang="bg-BG" dirty="0"/>
              <a:t>Филева</a:t>
            </a:r>
          </a:p>
          <a:p>
            <a:pPr marL="0" indent="0">
              <a:buNone/>
            </a:pPr>
            <a:r>
              <a:rPr lang="bg-BG" dirty="0" smtClean="0"/>
              <a:t>     Светла </a:t>
            </a:r>
            <a:r>
              <a:rPr lang="bg-BG" dirty="0"/>
              <a:t>Христова</a:t>
            </a:r>
          </a:p>
          <a:p>
            <a:pPr marL="0" indent="0">
              <a:buNone/>
            </a:pPr>
            <a:endParaRPr lang="bg-BG" dirty="0"/>
          </a:p>
          <a:p>
            <a:r>
              <a:rPr lang="bg-BG" b="1" dirty="0"/>
              <a:t>Издателство: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ПРОСВЕТА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 Основано </a:t>
            </a:r>
            <a:r>
              <a:rPr lang="bg-BG" dirty="0"/>
              <a:t>1945</a:t>
            </a:r>
          </a:p>
          <a:p>
            <a:endParaRPr lang="bg-BG" dirty="0"/>
          </a:p>
        </p:txBody>
      </p:sp>
      <p:pic>
        <p:nvPicPr>
          <p:cNvPr id="5" name="Контейнер за съдържание 4" descr="https://scontent.fsof10-1.fna.fbcdn.net/v/t1.15752-9/115826998_631217734174614_1803840986395501790_n.jpg?_nc_cat=108&amp;_nc_sid=b96e70&amp;_nc_ohc=ubZm7Q8W9c4AX9givFO&amp;_nc_ht=scontent.fsof10-1.fna&amp;oh=fdc34880a4cdcdcf2fc74b13cd2f103d&amp;oe=5F43C47F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2" y="1600200"/>
            <a:ext cx="321027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8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Час на класа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Спазвам правилата</a:t>
            </a:r>
          </a:p>
          <a:p>
            <a:pPr marL="0" indent="0">
              <a:buNone/>
            </a:pPr>
            <a:r>
              <a:rPr lang="bg-BG" dirty="0" smtClean="0"/>
              <a:t>     учебно </a:t>
            </a:r>
            <a:r>
              <a:rPr lang="bg-BG" dirty="0"/>
              <a:t>помагало за часа </a:t>
            </a:r>
            <a:r>
              <a:rPr lang="bg-BG" dirty="0" smtClean="0"/>
              <a:t>  на </a:t>
            </a:r>
            <a:r>
              <a:rPr lang="bg-BG" dirty="0"/>
              <a:t>класа за 1. клас</a:t>
            </a:r>
          </a:p>
          <a:p>
            <a:pPr marL="0" indent="0">
              <a:buNone/>
            </a:pPr>
            <a:r>
              <a:rPr lang="bg-BG" dirty="0"/>
              <a:t> </a:t>
            </a:r>
          </a:p>
          <a:p>
            <a:r>
              <a:rPr lang="bg-BG" b="1" dirty="0"/>
              <a:t>Автори: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Любев </a:t>
            </a:r>
            <a:r>
              <a:rPr lang="bg-BG" dirty="0"/>
              <a:t>Витанов</a:t>
            </a:r>
          </a:p>
          <a:p>
            <a:pPr marL="0" indent="0">
              <a:buNone/>
            </a:pPr>
            <a:r>
              <a:rPr lang="bg-BG" dirty="0" smtClean="0"/>
              <a:t>    Красимира </a:t>
            </a:r>
            <a:r>
              <a:rPr lang="bg-BG" dirty="0"/>
              <a:t>Брайкова</a:t>
            </a:r>
          </a:p>
          <a:p>
            <a:pPr marL="0" indent="0">
              <a:buNone/>
            </a:pPr>
            <a:r>
              <a:rPr lang="bg-BG" dirty="0"/>
              <a:t> </a:t>
            </a:r>
          </a:p>
          <a:p>
            <a:r>
              <a:rPr lang="bg-BG" b="1" dirty="0"/>
              <a:t>Издателство: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РИВА</a:t>
            </a:r>
            <a:endParaRPr lang="bg-BG" dirty="0"/>
          </a:p>
        </p:txBody>
      </p:sp>
      <p:pic>
        <p:nvPicPr>
          <p:cNvPr id="5" name="Контейнер за съдържание 4" descr="https://scontent.fsof10-1.fna.fbcdn.net/v/t1.15752-9/116156718_284417019493085_1131770374824713332_n.jpg?_nc_cat=102&amp;_nc_sid=b96e70&amp;_nc_ohc=FW0uCRbzOw0AX9KP5m2&amp;_nc_ht=scontent.fsof10-1.fna&amp;oh=c3e389d08a328a62ef1c12f768717741&amp;oe=5F435189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5" y="1600200"/>
            <a:ext cx="346519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5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Английски език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/>
              <a:t>HELLO!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</a:t>
            </a:r>
            <a:r>
              <a:rPr lang="en-US" dirty="0" smtClean="0"/>
              <a:t>English</a:t>
            </a:r>
            <a:endParaRPr lang="bg-BG" dirty="0"/>
          </a:p>
          <a:p>
            <a:pPr marL="0" indent="0">
              <a:buNone/>
            </a:pPr>
            <a:r>
              <a:rPr lang="en-US" dirty="0"/>
              <a:t> </a:t>
            </a:r>
            <a:endParaRPr lang="bg-BG" dirty="0"/>
          </a:p>
          <a:p>
            <a:r>
              <a:rPr lang="en-US" dirty="0"/>
              <a:t>Student`s Book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</a:t>
            </a:r>
            <a:r>
              <a:rPr lang="en-US" dirty="0" smtClean="0"/>
              <a:t>for </a:t>
            </a:r>
            <a:r>
              <a:rPr lang="en-US" dirty="0"/>
              <a:t>the 1</a:t>
            </a:r>
            <a:r>
              <a:rPr lang="en-US" baseline="30000" dirty="0"/>
              <a:t>st </a:t>
            </a:r>
            <a:r>
              <a:rPr lang="en-US" dirty="0"/>
              <a:t>grade</a:t>
            </a:r>
            <a:endParaRPr lang="bg-BG" dirty="0"/>
          </a:p>
          <a:p>
            <a:pPr marL="0" indent="0">
              <a:buNone/>
            </a:pPr>
            <a:r>
              <a:rPr lang="en-US" dirty="0"/>
              <a:t> </a:t>
            </a:r>
            <a:endParaRPr lang="bg-BG" dirty="0"/>
          </a:p>
          <a:p>
            <a:r>
              <a:rPr lang="bg-BG" b="1" dirty="0"/>
              <a:t>Автори: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Емилия </a:t>
            </a:r>
            <a:r>
              <a:rPr lang="bg-BG" dirty="0"/>
              <a:t>Колева</a:t>
            </a:r>
          </a:p>
          <a:p>
            <a:pPr marL="0" indent="0">
              <a:buNone/>
            </a:pPr>
            <a:r>
              <a:rPr lang="bg-BG" dirty="0" smtClean="0"/>
              <a:t>     Елка </a:t>
            </a:r>
            <a:r>
              <a:rPr lang="bg-BG" dirty="0"/>
              <a:t>Ставрева</a:t>
            </a:r>
          </a:p>
          <a:p>
            <a:pPr marL="0" indent="0">
              <a:buNone/>
            </a:pPr>
            <a:r>
              <a:rPr lang="bg-BG" dirty="0"/>
              <a:t> </a:t>
            </a:r>
          </a:p>
          <a:p>
            <a:r>
              <a:rPr lang="bg-BG" b="1" dirty="0"/>
              <a:t>Издателство: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Просвета</a:t>
            </a:r>
            <a:endParaRPr lang="bg-BG" dirty="0"/>
          </a:p>
          <a:p>
            <a:pPr marL="0" indent="0">
              <a:buNone/>
            </a:pPr>
            <a:r>
              <a:rPr lang="bg-BG" dirty="0" smtClean="0"/>
              <a:t>     Основано1945</a:t>
            </a:r>
            <a:endParaRPr lang="bg-BG" dirty="0"/>
          </a:p>
        </p:txBody>
      </p:sp>
      <p:pic>
        <p:nvPicPr>
          <p:cNvPr id="5" name="Контейнер за съдържание 4" descr="https://scontent.fsof10-1.fna.fbcdn.net/v/t1.15752-9/116192793_2794539470650904_5607406109763936489_n.jpg?_nc_cat=111&amp;_nc_sid=b96e70&amp;_nc_ohc=Y_beGIQfencAX_X-Y-W&amp;_nc_ht=scontent.fsof10-1.fna&amp;oh=1486d51dcef71852ef16744f54970ab0&amp;oe=5F43240B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1" y="1600200"/>
            <a:ext cx="3318697" cy="45259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8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168</Words>
  <Application>Microsoft Office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тема</vt:lpstr>
      <vt:lpstr>Необходими учебни помагала за 1. клас</vt:lpstr>
      <vt:lpstr>Български език и литература</vt:lpstr>
      <vt:lpstr>Български език и литература - ИУЧ</vt:lpstr>
      <vt:lpstr>Писане</vt:lpstr>
      <vt:lpstr>Математика</vt:lpstr>
      <vt:lpstr>Математика </vt:lpstr>
      <vt:lpstr>Музика</vt:lpstr>
      <vt:lpstr>Час на класа</vt:lpstr>
      <vt:lpstr>Английски език</vt:lpstr>
      <vt:lpstr>Английски език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Помагала 1. клас</dc:title>
  <dc:creator>iva</dc:creator>
  <cp:lastModifiedBy>USER</cp:lastModifiedBy>
  <cp:revision>13</cp:revision>
  <dcterms:created xsi:type="dcterms:W3CDTF">2020-07-25T15:08:47Z</dcterms:created>
  <dcterms:modified xsi:type="dcterms:W3CDTF">2020-08-07T11:19:47Z</dcterms:modified>
</cp:coreProperties>
</file>